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9" r:id="rId4"/>
    <p:sldId id="266" r:id="rId5"/>
    <p:sldId id="278" r:id="rId6"/>
    <p:sldId id="268" r:id="rId7"/>
    <p:sldId id="276" r:id="rId8"/>
    <p:sldId id="264" r:id="rId9"/>
    <p:sldId id="265" r:id="rId10"/>
    <p:sldId id="273" r:id="rId11"/>
    <p:sldId id="261" r:id="rId12"/>
    <p:sldId id="262" r:id="rId13"/>
    <p:sldId id="274" r:id="rId14"/>
    <p:sldId id="263" r:id="rId15"/>
    <p:sldId id="269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33CC33"/>
    <a:srgbClr val="00FF00"/>
    <a:srgbClr val="FF33CC"/>
    <a:srgbClr val="00CCFF"/>
    <a:srgbClr val="FF6600"/>
    <a:srgbClr val="CC3399"/>
    <a:srgbClr val="FF99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1-4 класи</c:v>
                </c:pt>
                <c:pt idx="1">
                  <c:v>5-9 класи</c:v>
                </c:pt>
                <c:pt idx="2">
                  <c:v>10-11 класи</c:v>
                </c:pt>
                <c:pt idx="3">
                  <c:v>Педагоги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8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119AA-5145-4BD0-BC62-2B38CC07ED4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32354-1EF1-4036-B11C-D9C468469D15}">
      <dgm:prSet/>
      <dgm:spPr/>
      <dgm:t>
        <a:bodyPr/>
        <a:lstStyle/>
        <a:p>
          <a:pPr rtl="0"/>
          <a:endParaRPr lang="uk-UA" dirty="0"/>
        </a:p>
      </dgm:t>
    </dgm:pt>
    <dgm:pt modelId="{88DB634F-6404-47A1-9272-E78C53A19BCA}" type="parTrans" cxnId="{7722D216-7A94-4970-A987-2D6930D411D9}">
      <dgm:prSet/>
      <dgm:spPr/>
      <dgm:t>
        <a:bodyPr/>
        <a:lstStyle/>
        <a:p>
          <a:endParaRPr lang="ru-RU"/>
        </a:p>
      </dgm:t>
    </dgm:pt>
    <dgm:pt modelId="{1AD9ABE5-761C-4DF3-ACA2-E0C86912C74B}" type="sibTrans" cxnId="{7722D216-7A94-4970-A987-2D6930D411D9}">
      <dgm:prSet/>
      <dgm:spPr/>
      <dgm:t>
        <a:bodyPr/>
        <a:lstStyle/>
        <a:p>
          <a:endParaRPr lang="ru-RU"/>
        </a:p>
      </dgm:t>
    </dgm:pt>
    <dgm:pt modelId="{706E84AE-A5BF-401D-904D-A016F31BB5E1}">
      <dgm:prSet/>
      <dgm:spPr/>
      <dgm:t>
        <a:bodyPr/>
        <a:lstStyle/>
        <a:p>
          <a:pPr rtl="0"/>
          <a:r>
            <a:rPr lang="uk-UA" b="1" dirty="0" smtClean="0">
              <a:solidFill>
                <a:srgbClr val="0000FF"/>
              </a:solidFill>
            </a:rPr>
            <a:t>Задоволення потреб і попиту користувачів бібліотеки;</a:t>
          </a:r>
          <a:endParaRPr lang="ru-RU" b="1" dirty="0">
            <a:solidFill>
              <a:srgbClr val="0000FF"/>
            </a:solidFill>
          </a:endParaRPr>
        </a:p>
      </dgm:t>
    </dgm:pt>
    <dgm:pt modelId="{AE10E6EF-E0C3-4FC1-BB6C-F951F9495DBF}" type="parTrans" cxnId="{5DDE9860-5522-48DB-BB77-F838336EA76F}">
      <dgm:prSet/>
      <dgm:spPr/>
    </dgm:pt>
    <dgm:pt modelId="{16EE0B0B-BAC1-4D72-A83C-C73E733F00E9}" type="sibTrans" cxnId="{5DDE9860-5522-48DB-BB77-F838336EA76F}">
      <dgm:prSet/>
      <dgm:spPr/>
    </dgm:pt>
    <dgm:pt modelId="{C19D80EE-1548-417D-AC5C-5D157D6AF79A}">
      <dgm:prSet/>
      <dgm:spPr/>
      <dgm:t>
        <a:bodyPr/>
        <a:lstStyle/>
        <a:p>
          <a:pPr rtl="0"/>
          <a:endParaRPr lang="ru-RU" dirty="0">
            <a:solidFill>
              <a:srgbClr val="FFC000"/>
            </a:solidFill>
          </a:endParaRPr>
        </a:p>
      </dgm:t>
    </dgm:pt>
    <dgm:pt modelId="{974331A0-3025-4225-A2C4-A34037C5FE4A}" type="sibTrans" cxnId="{BF7BC8EC-B09F-42FE-A870-DF5351A5260F}">
      <dgm:prSet/>
      <dgm:spPr/>
      <dgm:t>
        <a:bodyPr/>
        <a:lstStyle/>
        <a:p>
          <a:endParaRPr lang="ru-RU"/>
        </a:p>
      </dgm:t>
    </dgm:pt>
    <dgm:pt modelId="{7901636C-FA60-4FE0-B4C9-24F26F4554B8}" type="parTrans" cxnId="{BF7BC8EC-B09F-42FE-A870-DF5351A5260F}">
      <dgm:prSet/>
      <dgm:spPr/>
      <dgm:t>
        <a:bodyPr/>
        <a:lstStyle/>
        <a:p>
          <a:endParaRPr lang="ru-RU"/>
        </a:p>
      </dgm:t>
    </dgm:pt>
    <dgm:pt modelId="{8438F582-2D98-47A2-A77D-C17F962FD7D1}">
      <dgm:prSet/>
      <dgm:spPr/>
      <dgm:t>
        <a:bodyPr/>
        <a:lstStyle/>
        <a:p>
          <a:pPr rtl="0"/>
          <a:endParaRPr lang="ru-RU" dirty="0"/>
        </a:p>
      </dgm:t>
    </dgm:pt>
    <dgm:pt modelId="{228F2421-FE57-4F31-BD59-A4DF247E4412}" type="sibTrans" cxnId="{E5680BE0-CF67-4C75-8682-FACE4B06017E}">
      <dgm:prSet/>
      <dgm:spPr/>
      <dgm:t>
        <a:bodyPr/>
        <a:lstStyle/>
        <a:p>
          <a:endParaRPr lang="ru-RU"/>
        </a:p>
      </dgm:t>
    </dgm:pt>
    <dgm:pt modelId="{BAFDF4D1-43A7-4EE3-8854-B133FAD189CA}" type="parTrans" cxnId="{E5680BE0-CF67-4C75-8682-FACE4B06017E}">
      <dgm:prSet/>
      <dgm:spPr/>
      <dgm:t>
        <a:bodyPr/>
        <a:lstStyle/>
        <a:p>
          <a:endParaRPr lang="ru-RU"/>
        </a:p>
      </dgm:t>
    </dgm:pt>
    <dgm:pt modelId="{3644A4C5-06EA-4A01-9E5B-9D80946A3FC1}">
      <dgm:prSet/>
      <dgm:spPr/>
      <dgm:t>
        <a:bodyPr/>
        <a:lstStyle/>
        <a:p>
          <a:r>
            <a:rPr lang="uk-UA" b="1" dirty="0" smtClean="0">
              <a:solidFill>
                <a:srgbClr val="0000FF"/>
              </a:solidFill>
            </a:rPr>
            <a:t>виховання інформаційної культури, національної свідомості, шанобливого ставлення до книги;</a:t>
          </a:r>
          <a:endParaRPr lang="ru-RU" b="1" dirty="0">
            <a:solidFill>
              <a:srgbClr val="0000FF"/>
            </a:solidFill>
          </a:endParaRPr>
        </a:p>
      </dgm:t>
    </dgm:pt>
    <dgm:pt modelId="{FDF40F09-71DC-4806-BB31-13232651EDBB}" type="parTrans" cxnId="{54D87D65-D519-4008-886A-802F681C6D53}">
      <dgm:prSet/>
      <dgm:spPr/>
    </dgm:pt>
    <dgm:pt modelId="{2B561426-F9FD-4F22-9FC0-43BF95015B9A}" type="sibTrans" cxnId="{54D87D65-D519-4008-886A-802F681C6D53}">
      <dgm:prSet/>
      <dgm:spPr/>
    </dgm:pt>
    <dgm:pt modelId="{D77DE8F6-2D4E-4866-9CE6-C9A2A7E028A8}">
      <dgm:prSet/>
      <dgm:spPr/>
      <dgm:t>
        <a:bodyPr/>
        <a:lstStyle/>
        <a:p>
          <a:r>
            <a:rPr lang="uk-UA" b="1" dirty="0" smtClean="0">
              <a:solidFill>
                <a:srgbClr val="0000FF"/>
              </a:solidFill>
            </a:rPr>
            <a:t>сприяння самоосвіті педагогів та учнів;</a:t>
          </a:r>
          <a:endParaRPr lang="ru-RU" b="1" dirty="0">
            <a:solidFill>
              <a:srgbClr val="0000FF"/>
            </a:solidFill>
          </a:endParaRPr>
        </a:p>
      </dgm:t>
    </dgm:pt>
    <dgm:pt modelId="{FA4DB254-BC9A-4269-A653-330E8D441EB8}" type="parTrans" cxnId="{82300B7E-CF5E-4848-A9E9-DD05F78F2B48}">
      <dgm:prSet/>
      <dgm:spPr/>
    </dgm:pt>
    <dgm:pt modelId="{8F445668-1F37-4154-8B70-CE9175D502FA}" type="sibTrans" cxnId="{82300B7E-CF5E-4848-A9E9-DD05F78F2B48}">
      <dgm:prSet/>
      <dgm:spPr/>
    </dgm:pt>
    <dgm:pt modelId="{86066C9A-0CD3-4260-8087-DB5C119A109D}">
      <dgm:prSet/>
      <dgm:spPr/>
      <dgm:t>
        <a:bodyPr/>
        <a:lstStyle/>
        <a:p>
          <a:r>
            <a:rPr lang="uk-UA" b="1" dirty="0" smtClean="0">
              <a:solidFill>
                <a:srgbClr val="0000FF"/>
              </a:solidFill>
            </a:rPr>
            <a:t>надання інформаційної допомоги вчителям та учням.</a:t>
          </a:r>
          <a:endParaRPr lang="ru-RU" b="1" dirty="0">
            <a:solidFill>
              <a:srgbClr val="0000FF"/>
            </a:solidFill>
          </a:endParaRPr>
        </a:p>
      </dgm:t>
    </dgm:pt>
    <dgm:pt modelId="{BA9314FA-3E13-434A-AE6C-4F69AC5BCA9F}" type="parTrans" cxnId="{AECC3FF4-96B6-4D2B-8CC4-2349247EA54F}">
      <dgm:prSet/>
      <dgm:spPr/>
    </dgm:pt>
    <dgm:pt modelId="{767C1AC5-3CFD-45BF-807B-C7F489F3312A}" type="sibTrans" cxnId="{AECC3FF4-96B6-4D2B-8CC4-2349247EA54F}">
      <dgm:prSet/>
      <dgm:spPr/>
    </dgm:pt>
    <dgm:pt modelId="{921E146D-6AFB-41E9-8255-0EEF0FF58D81}">
      <dgm:prSet/>
      <dgm:spPr/>
      <dgm:t>
        <a:bodyPr/>
        <a:lstStyle/>
        <a:p>
          <a:pPr rtl="0"/>
          <a:endParaRPr lang="ru-RU" dirty="0"/>
        </a:p>
      </dgm:t>
    </dgm:pt>
    <dgm:pt modelId="{96FBE07F-58D1-4030-8C76-5C7C47687B9B}" type="sibTrans" cxnId="{85C6E0A8-9185-49C2-A0FE-D68FB6A368F8}">
      <dgm:prSet/>
      <dgm:spPr/>
      <dgm:t>
        <a:bodyPr/>
        <a:lstStyle/>
        <a:p>
          <a:endParaRPr lang="ru-RU"/>
        </a:p>
      </dgm:t>
    </dgm:pt>
    <dgm:pt modelId="{42402207-1E78-4D57-AD7F-F66D40EA2462}" type="parTrans" cxnId="{85C6E0A8-9185-49C2-A0FE-D68FB6A368F8}">
      <dgm:prSet/>
      <dgm:spPr/>
      <dgm:t>
        <a:bodyPr/>
        <a:lstStyle/>
        <a:p>
          <a:endParaRPr lang="ru-RU"/>
        </a:p>
      </dgm:t>
    </dgm:pt>
    <dgm:pt modelId="{2FF5023F-B1C0-4BF6-A690-F29FFAE1ADCB}" type="pres">
      <dgm:prSet presAssocID="{114119AA-5145-4BD0-BC62-2B38CC07ED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B19C9-6BC1-4776-BD4D-51EC7DC4EDC9}" type="pres">
      <dgm:prSet presAssocID="{C19D80EE-1548-417D-AC5C-5D157D6AF79A}" presName="composite" presStyleCnt="0"/>
      <dgm:spPr/>
    </dgm:pt>
    <dgm:pt modelId="{C0048E05-CAD7-44C2-955D-ACCCB4295BA3}" type="pres">
      <dgm:prSet presAssocID="{C19D80EE-1548-417D-AC5C-5D157D6AF79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BC887-732E-4A7A-84D3-C67E56C99CF1}" type="pres">
      <dgm:prSet presAssocID="{C19D80EE-1548-417D-AC5C-5D157D6AF79A}" presName="descendantText" presStyleLbl="alignAcc1" presStyleIdx="0" presStyleCnt="4" custScaleX="98178" custLinFactNeighborX="-1085" custLinFactNeighborY="7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0043-4A9A-494C-8D4B-B95916C2204F}" type="pres">
      <dgm:prSet presAssocID="{974331A0-3025-4225-A2C4-A34037C5FE4A}" presName="sp" presStyleCnt="0"/>
      <dgm:spPr/>
    </dgm:pt>
    <dgm:pt modelId="{05C2AE22-F5BB-4860-9C71-ED3E3A7E5EC7}" type="pres">
      <dgm:prSet presAssocID="{8438F582-2D98-47A2-A77D-C17F962FD7D1}" presName="composite" presStyleCnt="0"/>
      <dgm:spPr/>
    </dgm:pt>
    <dgm:pt modelId="{DC3A4203-5FC7-4A5C-8501-69AA2B95FFE8}" type="pres">
      <dgm:prSet presAssocID="{8438F582-2D98-47A2-A77D-C17F962FD7D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B9DCB-B711-4FD6-B4EC-D24CDAD9C49D}" type="pres">
      <dgm:prSet presAssocID="{8438F582-2D98-47A2-A77D-C17F962FD7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09858-3ABD-497A-870F-3B7AA3517458}" type="pres">
      <dgm:prSet presAssocID="{228F2421-FE57-4F31-BD59-A4DF247E4412}" presName="sp" presStyleCnt="0"/>
      <dgm:spPr/>
    </dgm:pt>
    <dgm:pt modelId="{A0D2DBC2-E324-46A5-8F83-7E6776E7425B}" type="pres">
      <dgm:prSet presAssocID="{921E146D-6AFB-41E9-8255-0EEF0FF58D81}" presName="composite" presStyleCnt="0"/>
      <dgm:spPr/>
    </dgm:pt>
    <dgm:pt modelId="{9D05F55E-8685-47EB-B829-99976E7E312F}" type="pres">
      <dgm:prSet presAssocID="{921E146D-6AFB-41E9-8255-0EEF0FF58D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E2202-3FDE-4061-AB43-70482BCBC404}" type="pres">
      <dgm:prSet presAssocID="{921E146D-6AFB-41E9-8255-0EEF0FF58D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0D556-D393-4E3D-8125-2BA454182174}" type="pres">
      <dgm:prSet presAssocID="{96FBE07F-58D1-4030-8C76-5C7C47687B9B}" presName="sp" presStyleCnt="0"/>
      <dgm:spPr/>
    </dgm:pt>
    <dgm:pt modelId="{B2749538-EB0D-45BF-9131-62DFF477E2AA}" type="pres">
      <dgm:prSet presAssocID="{13732354-1EF1-4036-B11C-D9C468469D15}" presName="composite" presStyleCnt="0"/>
      <dgm:spPr/>
    </dgm:pt>
    <dgm:pt modelId="{6D522AE0-3EBA-477F-BE3B-F70027E5F94D}" type="pres">
      <dgm:prSet presAssocID="{13732354-1EF1-4036-B11C-D9C468469D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A4F60-8EAA-4E20-A086-7B28C4BDB8FA}" type="pres">
      <dgm:prSet presAssocID="{13732354-1EF1-4036-B11C-D9C468469D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BC8EC-B09F-42FE-A870-DF5351A5260F}" srcId="{114119AA-5145-4BD0-BC62-2B38CC07ED40}" destId="{C19D80EE-1548-417D-AC5C-5D157D6AF79A}" srcOrd="0" destOrd="0" parTransId="{7901636C-FA60-4FE0-B4C9-24F26F4554B8}" sibTransId="{974331A0-3025-4225-A2C4-A34037C5FE4A}"/>
    <dgm:cxn modelId="{7722D216-7A94-4970-A987-2D6930D411D9}" srcId="{114119AA-5145-4BD0-BC62-2B38CC07ED40}" destId="{13732354-1EF1-4036-B11C-D9C468469D15}" srcOrd="3" destOrd="0" parTransId="{88DB634F-6404-47A1-9272-E78C53A19BCA}" sibTransId="{1AD9ABE5-761C-4DF3-ACA2-E0C86912C74B}"/>
    <dgm:cxn modelId="{52ABCF18-AB21-4D38-90A2-1E208B507D20}" type="presOf" srcId="{C19D80EE-1548-417D-AC5C-5D157D6AF79A}" destId="{C0048E05-CAD7-44C2-955D-ACCCB4295BA3}" srcOrd="0" destOrd="0" presId="urn:microsoft.com/office/officeart/2005/8/layout/chevron2"/>
    <dgm:cxn modelId="{AB8E3276-22A7-498B-9436-CF652AAF4037}" type="presOf" srcId="{921E146D-6AFB-41E9-8255-0EEF0FF58D81}" destId="{9D05F55E-8685-47EB-B829-99976E7E312F}" srcOrd="0" destOrd="0" presId="urn:microsoft.com/office/officeart/2005/8/layout/chevron2"/>
    <dgm:cxn modelId="{5DDE9860-5522-48DB-BB77-F838336EA76F}" srcId="{C19D80EE-1548-417D-AC5C-5D157D6AF79A}" destId="{706E84AE-A5BF-401D-904D-A016F31BB5E1}" srcOrd="0" destOrd="0" parTransId="{AE10E6EF-E0C3-4FC1-BB6C-F951F9495DBF}" sibTransId="{16EE0B0B-BAC1-4D72-A83C-C73E733F00E9}"/>
    <dgm:cxn modelId="{E5680BE0-CF67-4C75-8682-FACE4B06017E}" srcId="{114119AA-5145-4BD0-BC62-2B38CC07ED40}" destId="{8438F582-2D98-47A2-A77D-C17F962FD7D1}" srcOrd="1" destOrd="0" parTransId="{BAFDF4D1-43A7-4EE3-8854-B133FAD189CA}" sibTransId="{228F2421-FE57-4F31-BD59-A4DF247E4412}"/>
    <dgm:cxn modelId="{A3A553F9-C8B8-480D-A99B-A18B64532632}" type="presOf" srcId="{86066C9A-0CD3-4260-8087-DB5C119A109D}" destId="{C52A4F60-8EAA-4E20-A086-7B28C4BDB8FA}" srcOrd="0" destOrd="0" presId="urn:microsoft.com/office/officeart/2005/8/layout/chevron2"/>
    <dgm:cxn modelId="{CE6F069F-C32F-482A-81F3-4101D996C3B9}" type="presOf" srcId="{8438F582-2D98-47A2-A77D-C17F962FD7D1}" destId="{DC3A4203-5FC7-4A5C-8501-69AA2B95FFE8}" srcOrd="0" destOrd="0" presId="urn:microsoft.com/office/officeart/2005/8/layout/chevron2"/>
    <dgm:cxn modelId="{84EAA3E2-75D5-4C18-87BD-3ECD03BF84AB}" type="presOf" srcId="{114119AA-5145-4BD0-BC62-2B38CC07ED40}" destId="{2FF5023F-B1C0-4BF6-A690-F29FFAE1ADCB}" srcOrd="0" destOrd="0" presId="urn:microsoft.com/office/officeart/2005/8/layout/chevron2"/>
    <dgm:cxn modelId="{85C6E0A8-9185-49C2-A0FE-D68FB6A368F8}" srcId="{114119AA-5145-4BD0-BC62-2B38CC07ED40}" destId="{921E146D-6AFB-41E9-8255-0EEF0FF58D81}" srcOrd="2" destOrd="0" parTransId="{42402207-1E78-4D57-AD7F-F66D40EA2462}" sibTransId="{96FBE07F-58D1-4030-8C76-5C7C47687B9B}"/>
    <dgm:cxn modelId="{54D87D65-D519-4008-886A-802F681C6D53}" srcId="{8438F582-2D98-47A2-A77D-C17F962FD7D1}" destId="{3644A4C5-06EA-4A01-9E5B-9D80946A3FC1}" srcOrd="0" destOrd="0" parTransId="{FDF40F09-71DC-4806-BB31-13232651EDBB}" sibTransId="{2B561426-F9FD-4F22-9FC0-43BF95015B9A}"/>
    <dgm:cxn modelId="{82300B7E-CF5E-4848-A9E9-DD05F78F2B48}" srcId="{921E146D-6AFB-41E9-8255-0EEF0FF58D81}" destId="{D77DE8F6-2D4E-4866-9CE6-C9A2A7E028A8}" srcOrd="0" destOrd="0" parTransId="{FA4DB254-BC9A-4269-A653-330E8D441EB8}" sibTransId="{8F445668-1F37-4154-8B70-CE9175D502FA}"/>
    <dgm:cxn modelId="{B9E71AE7-65A2-4006-9D6C-A2AD57385D89}" type="presOf" srcId="{D77DE8F6-2D4E-4866-9CE6-C9A2A7E028A8}" destId="{05FE2202-3FDE-4061-AB43-70482BCBC404}" srcOrd="0" destOrd="0" presId="urn:microsoft.com/office/officeart/2005/8/layout/chevron2"/>
    <dgm:cxn modelId="{B603A009-CDC1-4579-A7A1-DF358418BE3E}" type="presOf" srcId="{13732354-1EF1-4036-B11C-D9C468469D15}" destId="{6D522AE0-3EBA-477F-BE3B-F70027E5F94D}" srcOrd="0" destOrd="0" presId="urn:microsoft.com/office/officeart/2005/8/layout/chevron2"/>
    <dgm:cxn modelId="{32CFF2D8-520D-4F31-8EF0-AC59236DA84E}" type="presOf" srcId="{706E84AE-A5BF-401D-904D-A016F31BB5E1}" destId="{F43BC887-732E-4A7A-84D3-C67E56C99CF1}" srcOrd="0" destOrd="0" presId="urn:microsoft.com/office/officeart/2005/8/layout/chevron2"/>
    <dgm:cxn modelId="{016022A0-E78F-4AAD-8A69-EED08495C7A7}" type="presOf" srcId="{3644A4C5-06EA-4A01-9E5B-9D80946A3FC1}" destId="{7D3B9DCB-B711-4FD6-B4EC-D24CDAD9C49D}" srcOrd="0" destOrd="0" presId="urn:microsoft.com/office/officeart/2005/8/layout/chevron2"/>
    <dgm:cxn modelId="{AECC3FF4-96B6-4D2B-8CC4-2349247EA54F}" srcId="{13732354-1EF1-4036-B11C-D9C468469D15}" destId="{86066C9A-0CD3-4260-8087-DB5C119A109D}" srcOrd="0" destOrd="0" parTransId="{BA9314FA-3E13-434A-AE6C-4F69AC5BCA9F}" sibTransId="{767C1AC5-3CFD-45BF-807B-C7F489F3312A}"/>
    <dgm:cxn modelId="{1F7EF97A-347C-4CA1-8855-9A0FA80500C6}" type="presParOf" srcId="{2FF5023F-B1C0-4BF6-A690-F29FFAE1ADCB}" destId="{7F6B19C9-6BC1-4776-BD4D-51EC7DC4EDC9}" srcOrd="0" destOrd="0" presId="urn:microsoft.com/office/officeart/2005/8/layout/chevron2"/>
    <dgm:cxn modelId="{52172ADF-19BA-48AC-A3D3-D583882E91BD}" type="presParOf" srcId="{7F6B19C9-6BC1-4776-BD4D-51EC7DC4EDC9}" destId="{C0048E05-CAD7-44C2-955D-ACCCB4295BA3}" srcOrd="0" destOrd="0" presId="urn:microsoft.com/office/officeart/2005/8/layout/chevron2"/>
    <dgm:cxn modelId="{A795A7E1-259A-49BE-B5FD-7046D654028D}" type="presParOf" srcId="{7F6B19C9-6BC1-4776-BD4D-51EC7DC4EDC9}" destId="{F43BC887-732E-4A7A-84D3-C67E56C99CF1}" srcOrd="1" destOrd="0" presId="urn:microsoft.com/office/officeart/2005/8/layout/chevron2"/>
    <dgm:cxn modelId="{F1D57934-F96C-45CF-A12D-A0C5E26FAFEA}" type="presParOf" srcId="{2FF5023F-B1C0-4BF6-A690-F29FFAE1ADCB}" destId="{8FD50043-4A9A-494C-8D4B-B95916C2204F}" srcOrd="1" destOrd="0" presId="urn:microsoft.com/office/officeart/2005/8/layout/chevron2"/>
    <dgm:cxn modelId="{949F425D-B243-4657-A3EC-E790BE46AF14}" type="presParOf" srcId="{2FF5023F-B1C0-4BF6-A690-F29FFAE1ADCB}" destId="{05C2AE22-F5BB-4860-9C71-ED3E3A7E5EC7}" srcOrd="2" destOrd="0" presId="urn:microsoft.com/office/officeart/2005/8/layout/chevron2"/>
    <dgm:cxn modelId="{205D9566-2A80-487B-9D6D-7586F865871E}" type="presParOf" srcId="{05C2AE22-F5BB-4860-9C71-ED3E3A7E5EC7}" destId="{DC3A4203-5FC7-4A5C-8501-69AA2B95FFE8}" srcOrd="0" destOrd="0" presId="urn:microsoft.com/office/officeart/2005/8/layout/chevron2"/>
    <dgm:cxn modelId="{F38167CA-63D2-47B3-8EC3-4EBA7C83F240}" type="presParOf" srcId="{05C2AE22-F5BB-4860-9C71-ED3E3A7E5EC7}" destId="{7D3B9DCB-B711-4FD6-B4EC-D24CDAD9C49D}" srcOrd="1" destOrd="0" presId="urn:microsoft.com/office/officeart/2005/8/layout/chevron2"/>
    <dgm:cxn modelId="{029B0E18-962D-4AD7-B323-9843EF39D514}" type="presParOf" srcId="{2FF5023F-B1C0-4BF6-A690-F29FFAE1ADCB}" destId="{DAB09858-3ABD-497A-870F-3B7AA3517458}" srcOrd="3" destOrd="0" presId="urn:microsoft.com/office/officeart/2005/8/layout/chevron2"/>
    <dgm:cxn modelId="{5E729F03-6886-41D3-B0ED-B515215B3BA3}" type="presParOf" srcId="{2FF5023F-B1C0-4BF6-A690-F29FFAE1ADCB}" destId="{A0D2DBC2-E324-46A5-8F83-7E6776E7425B}" srcOrd="4" destOrd="0" presId="urn:microsoft.com/office/officeart/2005/8/layout/chevron2"/>
    <dgm:cxn modelId="{548D6CC6-F596-4A09-A52F-7B97EDCD08FD}" type="presParOf" srcId="{A0D2DBC2-E324-46A5-8F83-7E6776E7425B}" destId="{9D05F55E-8685-47EB-B829-99976E7E312F}" srcOrd="0" destOrd="0" presId="urn:microsoft.com/office/officeart/2005/8/layout/chevron2"/>
    <dgm:cxn modelId="{FB52E758-C364-478C-BADB-29CAF1F83266}" type="presParOf" srcId="{A0D2DBC2-E324-46A5-8F83-7E6776E7425B}" destId="{05FE2202-3FDE-4061-AB43-70482BCBC404}" srcOrd="1" destOrd="0" presId="urn:microsoft.com/office/officeart/2005/8/layout/chevron2"/>
    <dgm:cxn modelId="{333EE4D2-BE9D-49AC-9E94-30A6B3513829}" type="presParOf" srcId="{2FF5023F-B1C0-4BF6-A690-F29FFAE1ADCB}" destId="{FCA0D556-D393-4E3D-8125-2BA454182174}" srcOrd="5" destOrd="0" presId="urn:microsoft.com/office/officeart/2005/8/layout/chevron2"/>
    <dgm:cxn modelId="{758BF189-9394-42E8-B81E-DFF0F670415C}" type="presParOf" srcId="{2FF5023F-B1C0-4BF6-A690-F29FFAE1ADCB}" destId="{B2749538-EB0D-45BF-9131-62DFF477E2AA}" srcOrd="6" destOrd="0" presId="urn:microsoft.com/office/officeart/2005/8/layout/chevron2"/>
    <dgm:cxn modelId="{91878D4B-4E38-4FC9-8CCC-D28C4CF8062C}" type="presParOf" srcId="{B2749538-EB0D-45BF-9131-62DFF477E2AA}" destId="{6D522AE0-3EBA-477F-BE3B-F70027E5F94D}" srcOrd="0" destOrd="0" presId="urn:microsoft.com/office/officeart/2005/8/layout/chevron2"/>
    <dgm:cxn modelId="{82CA942F-74BD-49F8-9E34-4FE9D96FEF38}" type="presParOf" srcId="{B2749538-EB0D-45BF-9131-62DFF477E2AA}" destId="{C52A4F60-8EAA-4E20-A086-7B28C4BDB8F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72EFC-FB64-4FA6-9D01-C17ED6198C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B6C96-4522-404A-8D97-BF251BCF9B47}">
      <dgm:prSet phldrT="[Текст]"/>
      <dgm:spPr>
        <a:solidFill>
          <a:srgbClr val="FF6600"/>
        </a:solidFill>
      </dgm:spPr>
      <dgm:t>
        <a:bodyPr/>
        <a:lstStyle/>
        <a:p>
          <a:r>
            <a:rPr lang="uk-UA" b="1" i="1" dirty="0" smtClean="0"/>
            <a:t>Завдання шкільної бібліотеки</a:t>
          </a:r>
          <a:endParaRPr lang="ru-RU" b="1" i="1" dirty="0"/>
        </a:p>
      </dgm:t>
    </dgm:pt>
    <dgm:pt modelId="{50DF5F63-8B27-4363-8ADD-140748B6CBFC}" type="parTrans" cxnId="{8AF2356B-BBF9-4D52-A565-7B510DFEEF36}">
      <dgm:prSet/>
      <dgm:spPr/>
      <dgm:t>
        <a:bodyPr/>
        <a:lstStyle/>
        <a:p>
          <a:endParaRPr lang="ru-RU"/>
        </a:p>
      </dgm:t>
    </dgm:pt>
    <dgm:pt modelId="{9231EF54-3658-4A8B-94B4-082A71AA9B82}" type="sibTrans" cxnId="{8AF2356B-BBF9-4D52-A565-7B510DFEEF36}">
      <dgm:prSet/>
      <dgm:spPr/>
      <dgm:t>
        <a:bodyPr/>
        <a:lstStyle/>
        <a:p>
          <a:endParaRPr lang="ru-RU"/>
        </a:p>
      </dgm:t>
    </dgm:pt>
    <dgm:pt modelId="{E8691AA8-E18A-402E-A96E-0634BEA14CA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600" b="1" dirty="0" smtClean="0"/>
            <a:t>Навчити дитину, що треба читати</a:t>
          </a:r>
          <a:endParaRPr lang="ru-RU" sz="1600" b="1" dirty="0"/>
        </a:p>
      </dgm:t>
    </dgm:pt>
    <dgm:pt modelId="{6B3AF2AD-3529-42EA-983A-1FCCC4E792C3}" type="parTrans" cxnId="{E821595E-2B5A-4049-8079-69138836BA17}">
      <dgm:prSet/>
      <dgm:spPr/>
      <dgm:t>
        <a:bodyPr/>
        <a:lstStyle/>
        <a:p>
          <a:endParaRPr lang="ru-RU"/>
        </a:p>
      </dgm:t>
    </dgm:pt>
    <dgm:pt modelId="{60A16179-BE83-47B7-80B7-3CF45AD8E279}" type="sibTrans" cxnId="{E821595E-2B5A-4049-8079-69138836BA17}">
      <dgm:prSet/>
      <dgm:spPr/>
      <dgm:t>
        <a:bodyPr/>
        <a:lstStyle/>
        <a:p>
          <a:endParaRPr lang="ru-RU"/>
        </a:p>
      </dgm:t>
    </dgm:pt>
    <dgm:pt modelId="{2A936C4D-3EBC-45DA-A2FB-215DD1E73AB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Самостійно знаходити інформацію</a:t>
          </a:r>
          <a:endParaRPr lang="ru-RU" b="1" dirty="0"/>
        </a:p>
      </dgm:t>
    </dgm:pt>
    <dgm:pt modelId="{E68C0E6F-9001-43F0-898E-F39C452FB5D1}" type="parTrans" cxnId="{A0E48B88-B6C5-4D84-A35A-50029E35EA5F}">
      <dgm:prSet/>
      <dgm:spPr/>
      <dgm:t>
        <a:bodyPr/>
        <a:lstStyle/>
        <a:p>
          <a:endParaRPr lang="ru-RU"/>
        </a:p>
      </dgm:t>
    </dgm:pt>
    <dgm:pt modelId="{7C6F4177-BA12-4BEC-B98D-0A5E345DED3A}" type="sibTrans" cxnId="{A0E48B88-B6C5-4D84-A35A-50029E35EA5F}">
      <dgm:prSet/>
      <dgm:spPr/>
      <dgm:t>
        <a:bodyPr/>
        <a:lstStyle/>
        <a:p>
          <a:endParaRPr lang="ru-RU"/>
        </a:p>
      </dgm:t>
    </dgm:pt>
    <dgm:pt modelId="{5499F623-CE3F-4E36-815C-2E5F17101829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uk-UA" sz="1600" b="1" dirty="0" smtClean="0"/>
            <a:t>Виробити в неї навички</a:t>
          </a:r>
          <a:endParaRPr lang="ru-RU" sz="1600" b="1" dirty="0"/>
        </a:p>
      </dgm:t>
    </dgm:pt>
    <dgm:pt modelId="{F1942ADA-A2B6-426A-9217-B4B9EE01B2F2}" type="parTrans" cxnId="{AC738741-93F0-4B5E-8E6B-2B82D82248E9}">
      <dgm:prSet/>
      <dgm:spPr/>
      <dgm:t>
        <a:bodyPr/>
        <a:lstStyle/>
        <a:p>
          <a:endParaRPr lang="ru-RU"/>
        </a:p>
      </dgm:t>
    </dgm:pt>
    <dgm:pt modelId="{E79155C2-53C2-4772-9D66-12A3E0291F03}" type="sibTrans" cxnId="{AC738741-93F0-4B5E-8E6B-2B82D82248E9}">
      <dgm:prSet/>
      <dgm:spPr/>
      <dgm:t>
        <a:bodyPr/>
        <a:lstStyle/>
        <a:p>
          <a:endParaRPr lang="ru-RU"/>
        </a:p>
      </dgm:t>
    </dgm:pt>
    <dgm:pt modelId="{DB878AAA-4506-4E46-9D75-CD329830BEA3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uk-UA" sz="1600" b="1" dirty="0" smtClean="0"/>
            <a:t>Критичної оцінки</a:t>
          </a:r>
          <a:endParaRPr lang="ru-RU" sz="1600" b="1" dirty="0"/>
        </a:p>
      </dgm:t>
    </dgm:pt>
    <dgm:pt modelId="{D9A0EE84-A781-4BE9-BC83-C139543DFDA3}" type="parTrans" cxnId="{F99F36E4-6158-4827-AF79-81C71787B222}">
      <dgm:prSet/>
      <dgm:spPr/>
      <dgm:t>
        <a:bodyPr/>
        <a:lstStyle/>
        <a:p>
          <a:endParaRPr lang="ru-RU"/>
        </a:p>
      </dgm:t>
    </dgm:pt>
    <dgm:pt modelId="{5AE2974B-B9E3-428B-8678-D0747661779F}" type="sibTrans" cxnId="{F99F36E4-6158-4827-AF79-81C71787B222}">
      <dgm:prSet/>
      <dgm:spPr/>
      <dgm:t>
        <a:bodyPr/>
        <a:lstStyle/>
        <a:p>
          <a:endParaRPr lang="ru-RU"/>
        </a:p>
      </dgm:t>
    </dgm:pt>
    <dgm:pt modelId="{D4BAB12B-3FD1-4194-A5E9-704DF426746F}" type="pres">
      <dgm:prSet presAssocID="{42E72EFC-FB64-4FA6-9D01-C17ED6198C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D3037-2D02-41EB-8E39-31FCC85DC7C1}" type="pres">
      <dgm:prSet presAssocID="{883B6C96-4522-404A-8D97-BF251BCF9B47}" presName="centerShape" presStyleLbl="node0" presStyleIdx="0" presStyleCnt="1"/>
      <dgm:spPr/>
      <dgm:t>
        <a:bodyPr/>
        <a:lstStyle/>
        <a:p>
          <a:endParaRPr lang="ru-RU"/>
        </a:p>
      </dgm:t>
    </dgm:pt>
    <dgm:pt modelId="{E9DA49EB-04CD-4584-936F-712C2D96A63F}" type="pres">
      <dgm:prSet presAssocID="{E8691AA8-E18A-402E-A96E-0634BEA14C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69E4-4EAC-4343-A9D4-11CC0D05CEAE}" type="pres">
      <dgm:prSet presAssocID="{E8691AA8-E18A-402E-A96E-0634BEA14CA7}" presName="dummy" presStyleCnt="0"/>
      <dgm:spPr/>
    </dgm:pt>
    <dgm:pt modelId="{51F727C8-3415-4A69-824D-0328DBD0CB59}" type="pres">
      <dgm:prSet presAssocID="{60A16179-BE83-47B7-80B7-3CF45AD8E27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D31868B-3F60-4B45-950A-8A032A97B15D}" type="pres">
      <dgm:prSet presAssocID="{2A936C4D-3EBC-45DA-A2FB-215DD1E73A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DCCC8-7F9D-44EC-83B5-910E13A24D8A}" type="pres">
      <dgm:prSet presAssocID="{2A936C4D-3EBC-45DA-A2FB-215DD1E73AB3}" presName="dummy" presStyleCnt="0"/>
      <dgm:spPr/>
    </dgm:pt>
    <dgm:pt modelId="{30B272FE-38E6-433D-977C-61A5B99E5F53}" type="pres">
      <dgm:prSet presAssocID="{7C6F4177-BA12-4BEC-B98D-0A5E345DED3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F1C7F90-F9C8-4A6E-AF5C-E5C0CFFA014E}" type="pres">
      <dgm:prSet presAssocID="{5499F623-CE3F-4E36-815C-2E5F171018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CC33E-6B85-45AF-982A-56313020B4A0}" type="pres">
      <dgm:prSet presAssocID="{5499F623-CE3F-4E36-815C-2E5F17101829}" presName="dummy" presStyleCnt="0"/>
      <dgm:spPr/>
    </dgm:pt>
    <dgm:pt modelId="{FFD32165-D077-4391-A0ED-6F9CC8E31F95}" type="pres">
      <dgm:prSet presAssocID="{E79155C2-53C2-4772-9D66-12A3E0291F0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7928814-5696-4D10-8456-C159485A16F5}" type="pres">
      <dgm:prSet presAssocID="{DB878AAA-4506-4E46-9D75-CD329830BE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F182B-78E2-417A-850C-BF5BBD656C7B}" type="pres">
      <dgm:prSet presAssocID="{DB878AAA-4506-4E46-9D75-CD329830BEA3}" presName="dummy" presStyleCnt="0"/>
      <dgm:spPr/>
    </dgm:pt>
    <dgm:pt modelId="{A8DE81E8-C3F4-4DE3-9007-31ADD39949B6}" type="pres">
      <dgm:prSet presAssocID="{5AE2974B-B9E3-428B-8678-D0747661779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377F6A8-27C7-4C53-A35C-2E176B489822}" type="presOf" srcId="{E8691AA8-E18A-402E-A96E-0634BEA14CA7}" destId="{E9DA49EB-04CD-4584-936F-712C2D96A63F}" srcOrd="0" destOrd="0" presId="urn:microsoft.com/office/officeart/2005/8/layout/radial6"/>
    <dgm:cxn modelId="{8517EACB-A923-44C5-BF50-09510A7D72DE}" type="presOf" srcId="{DB878AAA-4506-4E46-9D75-CD329830BEA3}" destId="{17928814-5696-4D10-8456-C159485A16F5}" srcOrd="0" destOrd="0" presId="urn:microsoft.com/office/officeart/2005/8/layout/radial6"/>
    <dgm:cxn modelId="{E821595E-2B5A-4049-8079-69138836BA17}" srcId="{883B6C96-4522-404A-8D97-BF251BCF9B47}" destId="{E8691AA8-E18A-402E-A96E-0634BEA14CA7}" srcOrd="0" destOrd="0" parTransId="{6B3AF2AD-3529-42EA-983A-1FCCC4E792C3}" sibTransId="{60A16179-BE83-47B7-80B7-3CF45AD8E279}"/>
    <dgm:cxn modelId="{AC738741-93F0-4B5E-8E6B-2B82D82248E9}" srcId="{883B6C96-4522-404A-8D97-BF251BCF9B47}" destId="{5499F623-CE3F-4E36-815C-2E5F17101829}" srcOrd="2" destOrd="0" parTransId="{F1942ADA-A2B6-426A-9217-B4B9EE01B2F2}" sibTransId="{E79155C2-53C2-4772-9D66-12A3E0291F03}"/>
    <dgm:cxn modelId="{6ED7B82B-B3AD-43EF-B5C0-59D387C7D6B6}" type="presOf" srcId="{2A936C4D-3EBC-45DA-A2FB-215DD1E73AB3}" destId="{1D31868B-3F60-4B45-950A-8A032A97B15D}" srcOrd="0" destOrd="0" presId="urn:microsoft.com/office/officeart/2005/8/layout/radial6"/>
    <dgm:cxn modelId="{C32A3D01-484D-4262-A0C2-5D3D9490547B}" type="presOf" srcId="{5499F623-CE3F-4E36-815C-2E5F17101829}" destId="{6F1C7F90-F9C8-4A6E-AF5C-E5C0CFFA014E}" srcOrd="0" destOrd="0" presId="urn:microsoft.com/office/officeart/2005/8/layout/radial6"/>
    <dgm:cxn modelId="{113B9F2F-2C79-4271-AAD3-75C08ED6CC30}" type="presOf" srcId="{60A16179-BE83-47B7-80B7-3CF45AD8E279}" destId="{51F727C8-3415-4A69-824D-0328DBD0CB59}" srcOrd="0" destOrd="0" presId="urn:microsoft.com/office/officeart/2005/8/layout/radial6"/>
    <dgm:cxn modelId="{F00ED9F2-8C33-4512-8392-05762FF71FD8}" type="presOf" srcId="{5AE2974B-B9E3-428B-8678-D0747661779F}" destId="{A8DE81E8-C3F4-4DE3-9007-31ADD39949B6}" srcOrd="0" destOrd="0" presId="urn:microsoft.com/office/officeart/2005/8/layout/radial6"/>
    <dgm:cxn modelId="{FB045A51-ECE6-4216-B7F0-0BE2ABF5C80E}" type="presOf" srcId="{42E72EFC-FB64-4FA6-9D01-C17ED6198C6A}" destId="{D4BAB12B-3FD1-4194-A5E9-704DF426746F}" srcOrd="0" destOrd="0" presId="urn:microsoft.com/office/officeart/2005/8/layout/radial6"/>
    <dgm:cxn modelId="{8AF2356B-BBF9-4D52-A565-7B510DFEEF36}" srcId="{42E72EFC-FB64-4FA6-9D01-C17ED6198C6A}" destId="{883B6C96-4522-404A-8D97-BF251BCF9B47}" srcOrd="0" destOrd="0" parTransId="{50DF5F63-8B27-4363-8ADD-140748B6CBFC}" sibTransId="{9231EF54-3658-4A8B-94B4-082A71AA9B82}"/>
    <dgm:cxn modelId="{F99F36E4-6158-4827-AF79-81C71787B222}" srcId="{883B6C96-4522-404A-8D97-BF251BCF9B47}" destId="{DB878AAA-4506-4E46-9D75-CD329830BEA3}" srcOrd="3" destOrd="0" parTransId="{D9A0EE84-A781-4BE9-BC83-C139543DFDA3}" sibTransId="{5AE2974B-B9E3-428B-8678-D0747661779F}"/>
    <dgm:cxn modelId="{0DEF6D58-3E7A-4480-A488-3274E0F71B1F}" type="presOf" srcId="{E79155C2-53C2-4772-9D66-12A3E0291F03}" destId="{FFD32165-D077-4391-A0ED-6F9CC8E31F95}" srcOrd="0" destOrd="0" presId="urn:microsoft.com/office/officeart/2005/8/layout/radial6"/>
    <dgm:cxn modelId="{A0E48B88-B6C5-4D84-A35A-50029E35EA5F}" srcId="{883B6C96-4522-404A-8D97-BF251BCF9B47}" destId="{2A936C4D-3EBC-45DA-A2FB-215DD1E73AB3}" srcOrd="1" destOrd="0" parTransId="{E68C0E6F-9001-43F0-898E-F39C452FB5D1}" sibTransId="{7C6F4177-BA12-4BEC-B98D-0A5E345DED3A}"/>
    <dgm:cxn modelId="{D0BEED8B-0015-470C-9A54-4EFE1EBC2582}" type="presOf" srcId="{883B6C96-4522-404A-8D97-BF251BCF9B47}" destId="{50BD3037-2D02-41EB-8E39-31FCC85DC7C1}" srcOrd="0" destOrd="0" presId="urn:microsoft.com/office/officeart/2005/8/layout/radial6"/>
    <dgm:cxn modelId="{462AC649-B7A1-451E-B06C-28D875BD6FA5}" type="presOf" srcId="{7C6F4177-BA12-4BEC-B98D-0A5E345DED3A}" destId="{30B272FE-38E6-433D-977C-61A5B99E5F53}" srcOrd="0" destOrd="0" presId="urn:microsoft.com/office/officeart/2005/8/layout/radial6"/>
    <dgm:cxn modelId="{17121ED9-892C-46B4-BE0C-79689019AE78}" type="presParOf" srcId="{D4BAB12B-3FD1-4194-A5E9-704DF426746F}" destId="{50BD3037-2D02-41EB-8E39-31FCC85DC7C1}" srcOrd="0" destOrd="0" presId="urn:microsoft.com/office/officeart/2005/8/layout/radial6"/>
    <dgm:cxn modelId="{851ED095-8753-4049-9807-E304EDA1B3B5}" type="presParOf" srcId="{D4BAB12B-3FD1-4194-A5E9-704DF426746F}" destId="{E9DA49EB-04CD-4584-936F-712C2D96A63F}" srcOrd="1" destOrd="0" presId="urn:microsoft.com/office/officeart/2005/8/layout/radial6"/>
    <dgm:cxn modelId="{E953B2E0-EA54-4D4A-9661-087CD7E47E7A}" type="presParOf" srcId="{D4BAB12B-3FD1-4194-A5E9-704DF426746F}" destId="{1E1F69E4-4EAC-4343-A9D4-11CC0D05CEAE}" srcOrd="2" destOrd="0" presId="urn:microsoft.com/office/officeart/2005/8/layout/radial6"/>
    <dgm:cxn modelId="{9FD0A7FE-5F2F-41A6-B280-7AF19DBAD1CE}" type="presParOf" srcId="{D4BAB12B-3FD1-4194-A5E9-704DF426746F}" destId="{51F727C8-3415-4A69-824D-0328DBD0CB59}" srcOrd="3" destOrd="0" presId="urn:microsoft.com/office/officeart/2005/8/layout/radial6"/>
    <dgm:cxn modelId="{BD3A7087-E7C8-49E0-9693-60C816444707}" type="presParOf" srcId="{D4BAB12B-3FD1-4194-A5E9-704DF426746F}" destId="{1D31868B-3F60-4B45-950A-8A032A97B15D}" srcOrd="4" destOrd="0" presId="urn:microsoft.com/office/officeart/2005/8/layout/radial6"/>
    <dgm:cxn modelId="{EDE8EBBB-163A-4CBD-A018-BBBF56C921F5}" type="presParOf" srcId="{D4BAB12B-3FD1-4194-A5E9-704DF426746F}" destId="{871DCCC8-7F9D-44EC-83B5-910E13A24D8A}" srcOrd="5" destOrd="0" presId="urn:microsoft.com/office/officeart/2005/8/layout/radial6"/>
    <dgm:cxn modelId="{D7D0CF9F-1F81-420A-86DE-BF15143787FB}" type="presParOf" srcId="{D4BAB12B-3FD1-4194-A5E9-704DF426746F}" destId="{30B272FE-38E6-433D-977C-61A5B99E5F53}" srcOrd="6" destOrd="0" presId="urn:microsoft.com/office/officeart/2005/8/layout/radial6"/>
    <dgm:cxn modelId="{6C7E8544-777D-44AA-82A0-D602E75094EA}" type="presParOf" srcId="{D4BAB12B-3FD1-4194-A5E9-704DF426746F}" destId="{6F1C7F90-F9C8-4A6E-AF5C-E5C0CFFA014E}" srcOrd="7" destOrd="0" presId="urn:microsoft.com/office/officeart/2005/8/layout/radial6"/>
    <dgm:cxn modelId="{35F6BDB7-BB25-45DB-B0DA-9536EF12584B}" type="presParOf" srcId="{D4BAB12B-3FD1-4194-A5E9-704DF426746F}" destId="{3B8CC33E-6B85-45AF-982A-56313020B4A0}" srcOrd="8" destOrd="0" presId="urn:microsoft.com/office/officeart/2005/8/layout/radial6"/>
    <dgm:cxn modelId="{C04BD320-AEC0-407E-9FB4-F9EBF790D03C}" type="presParOf" srcId="{D4BAB12B-3FD1-4194-A5E9-704DF426746F}" destId="{FFD32165-D077-4391-A0ED-6F9CC8E31F95}" srcOrd="9" destOrd="0" presId="urn:microsoft.com/office/officeart/2005/8/layout/radial6"/>
    <dgm:cxn modelId="{747B59A5-E5C3-4689-B37E-42A3C51F9B51}" type="presParOf" srcId="{D4BAB12B-3FD1-4194-A5E9-704DF426746F}" destId="{17928814-5696-4D10-8456-C159485A16F5}" srcOrd="10" destOrd="0" presId="urn:microsoft.com/office/officeart/2005/8/layout/radial6"/>
    <dgm:cxn modelId="{3E676DAA-DDCC-4C19-93A9-4FD74D207BAC}" type="presParOf" srcId="{D4BAB12B-3FD1-4194-A5E9-704DF426746F}" destId="{816F182B-78E2-417A-850C-BF5BBD656C7B}" srcOrd="11" destOrd="0" presId="urn:microsoft.com/office/officeart/2005/8/layout/radial6"/>
    <dgm:cxn modelId="{7B795122-C7BC-4D58-8670-4BBF58268BAA}" type="presParOf" srcId="{D4BAB12B-3FD1-4194-A5E9-704DF426746F}" destId="{A8DE81E8-C3F4-4DE3-9007-31ADD39949B6}" srcOrd="12" destOrd="0" presId="urn:microsoft.com/office/officeart/2005/8/layout/radial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71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27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8112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23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1837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90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19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4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94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0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37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6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59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1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8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9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0D2-D56B-45ED-A403-514A766089C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3CA98B-CB0A-47C8-B829-EC9EDA88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4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Monotype Corsiva" pitchFamily="66" charset="0"/>
              </a:rPr>
              <a:t/>
            </a:r>
            <a:br>
              <a:rPr lang="uk-UA" sz="4000" dirty="0" smtClean="0">
                <a:latin typeface="Monotype Corsiva" pitchFamily="66" charset="0"/>
              </a:rPr>
            </a:br>
            <a:r>
              <a:rPr lang="uk-UA" sz="4000" dirty="0">
                <a:latin typeface="Monotype Corsiva" pitchFamily="66" charset="0"/>
              </a:rPr>
              <a:t/>
            </a:r>
            <a:br>
              <a:rPr lang="uk-UA" sz="4000" dirty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000" dirty="0">
                <a:solidFill>
                  <a:schemeClr val="bg1"/>
                </a:solidFill>
                <a:latin typeface="Monotype Corsiva" pitchFamily="66" charset="0"/>
              </a:rPr>
              <a:t>Портфоліо учасника </a:t>
            </a:r>
            <a:br>
              <a:rPr lang="uk-UA" sz="40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000" dirty="0">
                <a:solidFill>
                  <a:schemeClr val="bg1"/>
                </a:solidFill>
                <a:latin typeface="Monotype Corsiva" pitchFamily="66" charset="0"/>
              </a:rPr>
              <a:t>Всеукраїнського </a:t>
            </a: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конкурсу</a:t>
            </a:r>
            <a:endParaRPr lang="uk-UA" sz="40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« Шкільна бібліотека – 2020» 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у номінації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«Бібліотека – територія читання»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Кузьменко Антоніни Іванівни,</a:t>
            </a:r>
          </a:p>
          <a:p>
            <a:pPr marL="0" indent="0" algn="ctr">
              <a:buNone/>
            </a:pP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бібліотекаря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Кам'янської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 ЗШ  </a:t>
            </a:r>
          </a:p>
          <a:p>
            <a:pPr marL="0" indent="0" algn="ctr">
              <a:buNone/>
            </a:pP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І – ІІІ  ступенів</a:t>
            </a:r>
          </a:p>
          <a:p>
            <a:pPr marL="0" indent="0" algn="ctr">
              <a:buNone/>
            </a:pP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Апостолівського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району</a:t>
            </a:r>
          </a:p>
          <a:p>
            <a:pPr marL="0" indent="0" algn="ctr">
              <a:buNone/>
            </a:pP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Апостолівської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об'єднаної територіальної громади</a:t>
            </a:r>
          </a:p>
          <a:p>
            <a:pPr marL="0" indent="0" algn="ctr">
              <a:buNone/>
            </a:pP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Дніпропетровської області</a:t>
            </a:r>
          </a:p>
          <a:p>
            <a:pPr marL="0" indent="0" algn="ctr">
              <a:buNone/>
            </a:pP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77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500063"/>
            <a:ext cx="8715375" cy="213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100" b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285728"/>
          <a:ext cx="842965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7" name="Picture 1" descr="E:\флешка 2017\картинки\Перо_и_чернильница.png"/>
          <p:cNvPicPr>
            <a:picLocks noChangeAspect="1" noChangeArrowheads="1"/>
          </p:cNvPicPr>
          <p:nvPr/>
        </p:nvPicPr>
        <p:blipFill>
          <a:blip r:embed="rId6"/>
          <a:srcRect r="30236"/>
          <a:stretch>
            <a:fillRect/>
          </a:stretch>
        </p:blipFill>
        <p:spPr bwMode="auto">
          <a:xfrm flipH="1">
            <a:off x="6143636" y="4286256"/>
            <a:ext cx="2714644" cy="230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898428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7"/>
          <p:cNvGrpSpPr/>
          <p:nvPr/>
        </p:nvGrpSpPr>
        <p:grpSpPr>
          <a:xfrm>
            <a:off x="3143240" y="2643182"/>
            <a:ext cx="2362253" cy="1398395"/>
            <a:chOff x="4257675" y="257167"/>
            <a:chExt cx="2362253" cy="1398395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Овал 17"/>
            <p:cNvSpPr/>
            <p:nvPr/>
          </p:nvSpPr>
          <p:spPr>
            <a:xfrm>
              <a:off x="4257675" y="257167"/>
              <a:ext cx="2362253" cy="139839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7"/>
            <p:cNvSpPr/>
            <p:nvPr/>
          </p:nvSpPr>
          <p:spPr>
            <a:xfrm>
              <a:off x="4603619" y="461957"/>
              <a:ext cx="1670365" cy="98881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 b="1" i="1" dirty="0">
                <a:latin typeface="Bookman Old Style" pitchFamily="18" charset="0"/>
              </a:endParaRPr>
            </a:p>
          </p:txBody>
        </p:sp>
      </p:grpSp>
      <p:grpSp>
        <p:nvGrpSpPr>
          <p:cNvPr id="11" name="Группа 7"/>
          <p:cNvGrpSpPr/>
          <p:nvPr/>
        </p:nvGrpSpPr>
        <p:grpSpPr>
          <a:xfrm>
            <a:off x="4500562" y="1285860"/>
            <a:ext cx="2362253" cy="1398395"/>
            <a:chOff x="4257675" y="257167"/>
            <a:chExt cx="2362253" cy="1398395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Овал 11"/>
            <p:cNvSpPr/>
            <p:nvPr/>
          </p:nvSpPr>
          <p:spPr>
            <a:xfrm>
              <a:off x="4257675" y="257167"/>
              <a:ext cx="2362253" cy="139839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7"/>
            <p:cNvSpPr/>
            <p:nvPr/>
          </p:nvSpPr>
          <p:spPr>
            <a:xfrm>
              <a:off x="4603619" y="461957"/>
              <a:ext cx="1670365" cy="98881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 b="1" i="1" dirty="0">
                <a:latin typeface="Bookman Old Style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347713" cy="6762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GCrownStyle" pitchFamily="2" charset="0"/>
              </a:rPr>
              <a:t>Нові бібліотечні технології</a:t>
            </a:r>
            <a:endParaRPr lang="ru-RU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4" name="Рисунок 3" descr="D:\Школа\фото\Чханівські читання\IMG_85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14752"/>
            <a:ext cx="352063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D:\Школа\фото\Тоня захід\SDC129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68"/>
          <a:stretch/>
        </p:blipFill>
        <p:spPr bwMode="auto">
          <a:xfrm>
            <a:off x="214282" y="3857628"/>
            <a:ext cx="3929090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8" name="Группа 6"/>
          <p:cNvGrpSpPr/>
          <p:nvPr/>
        </p:nvGrpSpPr>
        <p:grpSpPr>
          <a:xfrm>
            <a:off x="2071670" y="1285860"/>
            <a:ext cx="2155752" cy="1398395"/>
            <a:chOff x="-100042" y="400038"/>
            <a:chExt cx="2155752" cy="1398395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-100042" y="400038"/>
              <a:ext cx="2155752" cy="139839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Овал 5"/>
            <p:cNvSpPr/>
            <p:nvPr/>
          </p:nvSpPr>
          <p:spPr>
            <a:xfrm>
              <a:off x="114272" y="542914"/>
              <a:ext cx="1524346" cy="988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dirty="0" smtClean="0"/>
                <a:t>Години книголюба</a:t>
              </a:r>
              <a:endParaRPr lang="ru-RU" sz="1800" b="1" i="1" dirty="0">
                <a:latin typeface="Bookman Old Style" pitchFamily="18" charset="0"/>
              </a:endParaRPr>
            </a:p>
          </p:txBody>
        </p:sp>
      </p:grpSp>
      <p:sp>
        <p:nvSpPr>
          <p:cNvPr id="7" name=" 8"/>
          <p:cNvSpPr/>
          <p:nvPr/>
        </p:nvSpPr>
        <p:spPr>
          <a:xfrm>
            <a:off x="1571604" y="1071546"/>
            <a:ext cx="5774284" cy="3786214"/>
          </a:xfrm>
          <a:prstGeom prst="funnel">
            <a:avLst/>
          </a:prstGeom>
          <a:solidFill>
            <a:srgbClr val="66FFFF">
              <a:alpha val="4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4929190" y="1571612"/>
            <a:ext cx="167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Інформаційні </a:t>
            </a:r>
          </a:p>
          <a:p>
            <a:r>
              <a:rPr lang="uk-UA" dirty="0" smtClean="0"/>
              <a:t>тренінги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3000372"/>
            <a:ext cx="2451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Інтелектуальні </a:t>
            </a:r>
          </a:p>
          <a:p>
            <a:pPr algn="ctr"/>
            <a:r>
              <a:rPr lang="uk-UA" dirty="0" smtClean="0"/>
              <a:t>літературні конкурси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937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9900"/>
                </a:solidFill>
                <a:latin typeface="Monotype Corsiva" pitchFamily="66" charset="0"/>
              </a:rPr>
              <a:t>Нові інтерактивні форми роботи з популяризації книги</a:t>
            </a:r>
            <a:endParaRPr lang="ru-RU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N1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14290"/>
            <a:ext cx="20895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Школа\фото\Тоня захід\SDC1298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615"/>
          <a:stretch/>
        </p:blipFill>
        <p:spPr bwMode="auto">
          <a:xfrm>
            <a:off x="2714612" y="4429108"/>
            <a:ext cx="3357586" cy="24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G:\тоня\IMG_399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2714620"/>
            <a:ext cx="3384376" cy="2269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85918" y="1428736"/>
            <a:ext cx="1785950" cy="928694"/>
          </a:xfrm>
          <a:prstGeom prst="roundRect">
            <a:avLst/>
          </a:prstGeom>
          <a:solidFill>
            <a:srgbClr val="333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подорожі в історію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786058"/>
            <a:ext cx="1785950" cy="928694"/>
          </a:xfrm>
          <a:prstGeom prst="roundRect">
            <a:avLst/>
          </a:prstGeom>
          <a:solidFill>
            <a:srgbClr val="333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літературні ігри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2714620"/>
            <a:ext cx="1785950" cy="928694"/>
          </a:xfrm>
          <a:prstGeom prst="roundRect">
            <a:avLst/>
          </a:prstGeom>
          <a:solidFill>
            <a:srgbClr val="333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літературний марафон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 rot="2859977">
            <a:off x="3717527" y="1846661"/>
            <a:ext cx="928694" cy="417776"/>
          </a:xfrm>
          <a:prstGeom prst="curved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7154831" flipH="1" flipV="1">
            <a:off x="717132" y="1918098"/>
            <a:ext cx="928694" cy="417776"/>
          </a:xfrm>
          <a:prstGeom prst="curved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624636">
            <a:off x="2022974" y="3797422"/>
            <a:ext cx="1469791" cy="561345"/>
          </a:xfrm>
          <a:prstGeom prst="curved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7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8915">
            <a:off x="287538" y="848533"/>
            <a:ext cx="3818704" cy="10679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Світло книги не згасне 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у вашому домі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G:\тоня\IMG_4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6446" y="214290"/>
            <a:ext cx="315849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тоня\IMG_399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331710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Олена\AppData\Local\Microsoft\Windows\Temporary Internet Files\Content.Word\IMG_400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643050"/>
            <a:ext cx="236093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Картинки по запросу старые книг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715140" y="5166088"/>
            <a:ext cx="2286016" cy="1424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985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357818" y="214290"/>
            <a:ext cx="2000264" cy="1643074"/>
          </a:xfrm>
          <a:prstGeom prst="ellips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FF"/>
                </a:solidFill>
              </a:rPr>
              <a:t>Художня література</a:t>
            </a:r>
          </a:p>
          <a:p>
            <a:pPr algn="ctr"/>
            <a:r>
              <a:rPr lang="uk-UA" b="1" dirty="0" smtClean="0">
                <a:solidFill>
                  <a:srgbClr val="3333FF"/>
                </a:solidFill>
              </a:rPr>
              <a:t>10276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500042"/>
            <a:ext cx="2304256" cy="2304256"/>
          </a:xfrm>
          <a:prstGeom prst="ellipse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GCrownStyle" pitchFamily="2" charset="0"/>
              </a:rPr>
              <a:t>Загальний фонд </a:t>
            </a:r>
          </a:p>
          <a:p>
            <a:pPr algn="ctr"/>
            <a:r>
              <a:rPr lang="uk-UA" b="1" dirty="0" smtClean="0">
                <a:latin typeface="AGCrownStyle" pitchFamily="2" charset="0"/>
              </a:rPr>
              <a:t>бібліотеки</a:t>
            </a:r>
            <a:endParaRPr lang="ru-RU" b="1" dirty="0">
              <a:latin typeface="AGCrownStyle" pitchFamily="2" charset="0"/>
            </a:endParaRPr>
          </a:p>
        </p:txBody>
      </p:sp>
      <p:cxnSp>
        <p:nvCxnSpPr>
          <p:cNvPr id="8" name="Прямая со стрелкой 7"/>
          <p:cNvCxnSpPr>
            <a:stCxn id="4" idx="6"/>
          </p:cNvCxnSpPr>
          <p:nvPr/>
        </p:nvCxnSpPr>
        <p:spPr>
          <a:xfrm flipV="1">
            <a:off x="2875728" y="1142984"/>
            <a:ext cx="2482090" cy="509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572000" y="2000240"/>
            <a:ext cx="2071702" cy="15743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3333FF"/>
                </a:solidFill>
                <a:latin typeface="AcademyCTT" pitchFamily="2" charset="0"/>
              </a:rPr>
              <a:t>Підручники</a:t>
            </a:r>
            <a:r>
              <a:rPr lang="ru-RU" sz="2000" b="1" dirty="0" smtClean="0">
                <a:solidFill>
                  <a:srgbClr val="3333FF"/>
                </a:solidFill>
                <a:latin typeface="AcademyCTT" pitchFamily="2" charset="0"/>
              </a:rPr>
              <a:t>4644</a:t>
            </a:r>
            <a:endParaRPr lang="ru-RU" sz="2000" b="1" dirty="0">
              <a:solidFill>
                <a:srgbClr val="3333FF"/>
              </a:solidFill>
              <a:latin typeface="AcademyCTT" pitchFamily="2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86050" y="2143116"/>
            <a:ext cx="1751046" cy="642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3571868" y="3214686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4"/>
          </p:cNvCxnSpPr>
          <p:nvPr/>
        </p:nvCxnSpPr>
        <p:spPr>
          <a:xfrm rot="5400000">
            <a:off x="5048111" y="4027200"/>
            <a:ext cx="1012326" cy="107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57950" y="328612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643042" y="3500438"/>
            <a:ext cx="1955974" cy="1691048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1-4 класи</a:t>
            </a:r>
          </a:p>
          <a:p>
            <a:pPr algn="ctr"/>
            <a:r>
              <a:rPr lang="uk-UA" b="1" dirty="0" smtClean="0"/>
              <a:t>1007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4357686" y="4561918"/>
            <a:ext cx="1957660" cy="1653163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5-9 класи</a:t>
            </a:r>
          </a:p>
          <a:p>
            <a:pPr algn="ctr"/>
            <a:r>
              <a:rPr lang="uk-UA" b="1" dirty="0" smtClean="0"/>
              <a:t>2009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6715140" y="3571876"/>
            <a:ext cx="2143140" cy="1500198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10-11 класи</a:t>
            </a:r>
          </a:p>
          <a:p>
            <a:pPr algn="ctr"/>
            <a:r>
              <a:rPr lang="uk-UA" b="1" dirty="0" smtClean="0"/>
              <a:t>1547</a:t>
            </a:r>
            <a:endParaRPr lang="ru-RU" b="1" dirty="0"/>
          </a:p>
        </p:txBody>
      </p:sp>
      <p:pic>
        <p:nvPicPr>
          <p:cNvPr id="2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6647" t="9010" r="11374"/>
          <a:stretch>
            <a:fillRect/>
          </a:stretch>
        </p:blipFill>
        <p:spPr bwMode="auto">
          <a:xfrm>
            <a:off x="357158" y="5189851"/>
            <a:ext cx="1928794" cy="1668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93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45866">
            <a:off x="3687989" y="581611"/>
            <a:ext cx="4391029" cy="11048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C3399"/>
                </a:solidFill>
              </a:rPr>
              <a:t>Користувачі </a:t>
            </a:r>
            <a:br>
              <a:rPr lang="uk-UA" b="1" dirty="0" smtClean="0">
                <a:solidFill>
                  <a:srgbClr val="CC3399"/>
                </a:solidFill>
              </a:rPr>
            </a:br>
            <a:r>
              <a:rPr lang="uk-UA" b="1" dirty="0" smtClean="0">
                <a:solidFill>
                  <a:srgbClr val="CC3399"/>
                </a:solidFill>
              </a:rPr>
              <a:t>шкільної бібліотеки</a:t>
            </a:r>
            <a:endParaRPr lang="ru-RU" b="1" dirty="0">
              <a:solidFill>
                <a:srgbClr val="CC3399"/>
              </a:solidFill>
            </a:endParaRPr>
          </a:p>
        </p:txBody>
      </p:sp>
      <p:pic>
        <p:nvPicPr>
          <p:cNvPr id="4" name="Рисунок 3" descr="DSCN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643314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85720" y="78579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110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04664"/>
            <a:ext cx="4300211" cy="88119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3333FF"/>
                </a:solidFill>
                <a:latin typeface="Monotype Corsiva" pitchFamily="66" charset="0"/>
              </a:rPr>
              <a:t>БІБЛІОДРАЙВ</a:t>
            </a:r>
            <a:endParaRPr lang="ru-RU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6960266" cy="45885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Б</a:t>
            </a:r>
            <a:r>
              <a:rPr lang="uk-UA" sz="3800" dirty="0" smtClean="0">
                <a:latin typeface="Monotype Corsiva" pitchFamily="66" charset="0"/>
              </a:rPr>
              <a:t>ажаю всім  насолодитися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uk-UA" sz="3800" dirty="0" smtClean="0">
                <a:latin typeface="Monotype Corsiva" pitchFamily="66" charset="0"/>
              </a:rPr>
              <a:t>нтригою захоплюючого сюжету та здійснити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Б</a:t>
            </a:r>
            <a:r>
              <a:rPr lang="uk-UA" sz="3800" dirty="0" smtClean="0">
                <a:latin typeface="Monotype Corsiva" pitchFamily="66" charset="0"/>
              </a:rPr>
              <a:t>езліч подорожей разом з героями книг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uk-UA" sz="3800" dirty="0" smtClean="0">
                <a:latin typeface="Monotype Corsiva" pitchFamily="66" charset="0"/>
              </a:rPr>
              <a:t>егкого читання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uk-UA" sz="3800" dirty="0" smtClean="0">
                <a:latin typeface="Monotype Corsiva" pitchFamily="66" charset="0"/>
              </a:rPr>
              <a:t>нтелектуального спілкування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uk-UA" sz="3800" dirty="0" smtClean="0">
                <a:latin typeface="Monotype Corsiva" pitchFamily="66" charset="0"/>
              </a:rPr>
              <a:t>тримати можливість зустрітися з задушевними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uk-UA" sz="3800" dirty="0" smtClean="0">
                <a:latin typeface="Monotype Corsiva" pitchFamily="66" charset="0"/>
              </a:rPr>
              <a:t>рузями і порадниками та відчути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Р</a:t>
            </a:r>
            <a:r>
              <a:rPr lang="uk-UA" sz="3800" dirty="0" smtClean="0">
                <a:latin typeface="Monotype Corsiva" pitchFamily="66" charset="0"/>
              </a:rPr>
              <a:t>адість і насолоду від творів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uk-UA" sz="3800" dirty="0" smtClean="0">
                <a:latin typeface="Monotype Corsiva" pitchFamily="66" charset="0"/>
              </a:rPr>
              <a:t>вторів відомих українських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Й</a:t>
            </a:r>
            <a:r>
              <a:rPr lang="uk-UA" sz="3800" dirty="0" smtClean="0">
                <a:latin typeface="Monotype Corsiva" pitchFamily="66" charset="0"/>
              </a:rPr>
              <a:t> зарубіжних  письменників і </a:t>
            </a:r>
            <a:r>
              <a:rPr lang="uk-UA" sz="3800" dirty="0" err="1" smtClean="0">
                <a:latin typeface="Monotype Corsiva" pitchFamily="66" charset="0"/>
              </a:rPr>
              <a:t>поеті</a:t>
            </a:r>
            <a:r>
              <a:rPr lang="uk-UA" sz="3800" dirty="0" err="1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endParaRPr lang="uk-UA" sz="3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Picture 4" descr="1157963976_book_of_book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86322"/>
            <a:ext cx="2726728" cy="19563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2946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Олена\AppData\Local\Microsoft\Windows\Temporary Internet Files\Content.Word\IMG_401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570">
            <a:off x="1202749" y="3907598"/>
            <a:ext cx="3244840" cy="232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393031" cy="1060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err="1">
                <a:solidFill>
                  <a:srgbClr val="CC3399"/>
                </a:solidFill>
              </a:rPr>
              <a:t>Закінчується</a:t>
            </a:r>
            <a:r>
              <a:rPr lang="ru-RU" sz="2400" b="1" i="1" dirty="0">
                <a:solidFill>
                  <a:srgbClr val="CC3399"/>
                </a:solidFill>
              </a:rPr>
              <a:t> свято – </a:t>
            </a:r>
            <a:r>
              <a:rPr lang="ru-RU" sz="2400" b="1" i="1" dirty="0" err="1">
                <a:solidFill>
                  <a:srgbClr val="CC3399"/>
                </a:solidFill>
              </a:rPr>
              <a:t>залишається</a:t>
            </a:r>
            <a:r>
              <a:rPr lang="ru-RU" sz="2400" b="1" i="1" dirty="0">
                <a:solidFill>
                  <a:srgbClr val="CC3399"/>
                </a:solidFill>
              </a:rPr>
              <a:t> </a:t>
            </a:r>
            <a:r>
              <a:rPr lang="ru-RU" sz="2400" b="1" i="1" dirty="0" smtClean="0">
                <a:solidFill>
                  <a:srgbClr val="CC3399"/>
                </a:solidFill>
              </a:rPr>
              <a:t/>
            </a:r>
            <a:br>
              <a:rPr lang="ru-RU" sz="2400" b="1" i="1" dirty="0" smtClean="0">
                <a:solidFill>
                  <a:srgbClr val="CC3399"/>
                </a:solidFill>
              </a:rPr>
            </a:br>
            <a:r>
              <a:rPr lang="ru-RU" sz="2400" b="1" i="1" dirty="0" err="1" smtClean="0">
                <a:solidFill>
                  <a:srgbClr val="CC3399"/>
                </a:solidFill>
              </a:rPr>
              <a:t>щоденна</a:t>
            </a:r>
            <a:r>
              <a:rPr lang="ru-RU" sz="2400" b="1" i="1" dirty="0" smtClean="0">
                <a:solidFill>
                  <a:srgbClr val="CC3399"/>
                </a:solidFill>
              </a:rPr>
              <a:t> </a:t>
            </a:r>
            <a:r>
              <a:rPr lang="ru-RU" sz="2400" b="1" i="1" dirty="0">
                <a:solidFill>
                  <a:srgbClr val="CC3399"/>
                </a:solidFill>
              </a:rPr>
              <a:t>робота…</a:t>
            </a:r>
          </a:p>
        </p:txBody>
      </p:sp>
      <p:pic>
        <p:nvPicPr>
          <p:cNvPr id="5" name="Рисунок 4" descr="C:\Users\Олена\AppData\Local\Microsoft\Windows\Temporary Internet Files\Content.Word\IMG_401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932">
            <a:off x="637666" y="1308589"/>
            <a:ext cx="3313395" cy="24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Олена\AppData\Local\Microsoft\Windows\Temporary Internet Files\Content.Word\IMG_401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57">
            <a:off x="4918766" y="1211085"/>
            <a:ext cx="3484010" cy="224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Олена\AppData\Local\Microsoft\Windows\Temporary Internet Files\Content.Word\IMG_399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888">
            <a:off x="4876896" y="3919669"/>
            <a:ext cx="3390735" cy="229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3802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39750" y="332657"/>
            <a:ext cx="8352730" cy="54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    </a:t>
            </a:r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Кожен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із нас може отримати </a:t>
            </a:r>
          </a:p>
          <a:p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в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бібліотеці </a:t>
            </a:r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душевний спокій,</a:t>
            </a:r>
          </a:p>
          <a:p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утіху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в </a:t>
            </a:r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печалі, моральне оновлення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і </a:t>
            </a:r>
            <a:endParaRPr lang="uk-UA" sz="4000" b="1" dirty="0" smtClean="0">
              <a:solidFill>
                <a:srgbClr val="002060"/>
              </a:solidFill>
              <a:latin typeface="Academy" pitchFamily="34" charset="0"/>
            </a:endParaRPr>
          </a:p>
          <a:p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щастя, якщо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тільки </a:t>
            </a:r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вміє володіти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тим </a:t>
            </a:r>
            <a:endParaRPr lang="uk-UA" sz="4000" b="1" dirty="0" smtClean="0">
              <a:solidFill>
                <a:srgbClr val="002060"/>
              </a:solidFill>
              <a:latin typeface="Academy" pitchFamily="34" charset="0"/>
            </a:endParaRPr>
          </a:p>
          <a:p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дорогоцінним ключем, який відкриває </a:t>
            </a:r>
          </a:p>
          <a:p>
            <a:r>
              <a:rPr lang="uk-UA" sz="4000" b="1" dirty="0" smtClean="0">
                <a:solidFill>
                  <a:srgbClr val="002060"/>
                </a:solidFill>
                <a:latin typeface="Academy" pitchFamily="34" charset="0"/>
              </a:rPr>
              <a:t>таємничі двері </a:t>
            </a:r>
            <a:r>
              <a:rPr lang="uk-UA" sz="4000" b="1" dirty="0">
                <a:solidFill>
                  <a:srgbClr val="002060"/>
                </a:solidFill>
                <a:latin typeface="Academy" pitchFamily="34" charset="0"/>
              </a:rPr>
              <a:t>цієї скарбниці.</a:t>
            </a:r>
          </a:p>
          <a:p>
            <a:pPr algn="r"/>
            <a:r>
              <a:rPr lang="uk-UA" sz="4000" b="1" dirty="0" err="1">
                <a:solidFill>
                  <a:srgbClr val="C00000"/>
                </a:solidFill>
                <a:latin typeface="Academy" pitchFamily="34" charset="0"/>
              </a:rPr>
              <a:t>Лебок</a:t>
            </a:r>
            <a:endParaRPr lang="ru-RU" sz="4000" b="1" dirty="0">
              <a:solidFill>
                <a:srgbClr val="C00000"/>
              </a:solidFill>
              <a:latin typeface="Academy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2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16" y="620688"/>
            <a:ext cx="7193712" cy="80317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Проблема, над якою працюю: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616" y="1628800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rgbClr val="0000FF"/>
                </a:solidFill>
                <a:latin typeface="Monotype Corsiva" pitchFamily="66" charset="0"/>
              </a:rPr>
              <a:t>«Вивчення та розвиток читацьких інтересів користувачів  шкільної бібліотеки»</a:t>
            </a:r>
            <a:endParaRPr lang="ru-RU" sz="5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21932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468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71480"/>
            <a:ext cx="4029849" cy="65916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GCrownStyle" pitchFamily="2" charset="0"/>
              </a:rPr>
              <a:t>Моя візитівка</a:t>
            </a:r>
            <a:endParaRPr lang="ru-RU" b="1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571612"/>
            <a:ext cx="4156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3333FF"/>
                </a:solidFill>
                <a:latin typeface="Academy" pitchFamily="34" charset="0"/>
              </a:rPr>
              <a:t>Життєвий девіз:</a:t>
            </a:r>
            <a:endParaRPr lang="ru-RU" sz="4800" b="1" dirty="0">
              <a:solidFill>
                <a:srgbClr val="3333FF"/>
              </a:solidFill>
              <a:latin typeface="Academ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496"/>
            <a:ext cx="58961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lexander" pitchFamily="18" charset="0"/>
                <a:ea typeface="Alexander" pitchFamily="18" charset="0"/>
              </a:rPr>
              <a:t>«Всі перемоги починаються </a:t>
            </a:r>
          </a:p>
          <a:p>
            <a:r>
              <a:rPr lang="uk-UA" sz="4000" b="1" dirty="0" smtClean="0">
                <a:solidFill>
                  <a:srgbClr val="C00000"/>
                </a:solidFill>
                <a:latin typeface="Alexander" pitchFamily="18" charset="0"/>
                <a:ea typeface="Alexander" pitchFamily="18" charset="0"/>
              </a:rPr>
              <a:t>з перемог над самим собою»</a:t>
            </a:r>
            <a:endParaRPr lang="ru-RU" sz="4000" b="1" dirty="0">
              <a:solidFill>
                <a:srgbClr val="C00000"/>
              </a:solidFill>
              <a:latin typeface="Alexander" pitchFamily="18" charset="0"/>
              <a:ea typeface="Alexander" pitchFamily="18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9750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502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40"/>
          <p:cNvGrpSpPr>
            <a:grpSpLocks/>
          </p:cNvGrpSpPr>
          <p:nvPr/>
        </p:nvGrpSpPr>
        <p:grpSpPr bwMode="auto">
          <a:xfrm>
            <a:off x="2143108" y="1142984"/>
            <a:ext cx="1644650" cy="1620838"/>
            <a:chOff x="941" y="1053"/>
            <a:chExt cx="1036" cy="1021"/>
          </a:xfrm>
        </p:grpSpPr>
        <p:sp>
          <p:nvSpPr>
            <p:cNvPr id="70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71472" y="285728"/>
            <a:ext cx="1644650" cy="1620838"/>
            <a:chOff x="941" y="1053"/>
            <a:chExt cx="1036" cy="1021"/>
          </a:xfrm>
        </p:grpSpPr>
        <p:sp>
          <p:nvSpPr>
            <p:cNvPr id="5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4000496" y="357166"/>
            <a:ext cx="1612900" cy="1603375"/>
            <a:chOff x="3076" y="1050"/>
            <a:chExt cx="1016" cy="1010"/>
          </a:xfrm>
        </p:grpSpPr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32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5500694" y="1214422"/>
            <a:ext cx="1598613" cy="1630362"/>
            <a:chOff x="4166" y="1568"/>
            <a:chExt cx="1007" cy="1027"/>
          </a:xfrm>
        </p:grpSpPr>
        <p:sp>
          <p:nvSpPr>
            <p:cNvPr id="37" name="Oval 30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gray">
            <a:xfrm>
              <a:off x="4228" y="1618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2" name="Group 35"/>
            <p:cNvGrpSpPr>
              <a:grpSpLocks/>
            </p:cNvGrpSpPr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7" name="Group 60"/>
          <p:cNvGrpSpPr>
            <a:grpSpLocks/>
          </p:cNvGrpSpPr>
          <p:nvPr/>
        </p:nvGrpSpPr>
        <p:grpSpPr bwMode="auto">
          <a:xfrm>
            <a:off x="7072330" y="500042"/>
            <a:ext cx="1612900" cy="1603375"/>
            <a:chOff x="3076" y="1050"/>
            <a:chExt cx="1016" cy="1010"/>
          </a:xfrm>
        </p:grpSpPr>
        <p:sp>
          <p:nvSpPr>
            <p:cNvPr id="48" name="Oval 61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62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rgbClr val="CC9900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63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64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rgbClr val="826100"/>
                </a:gs>
                <a:gs pos="100000">
                  <a:srgbClr val="CC9900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65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66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54" name="Oval 6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6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6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7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642910" y="785794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6000" b="1" i="1" dirty="0">
                <a:solidFill>
                  <a:srgbClr val="CC3300"/>
                </a:solidFill>
                <a:latin typeface="Monotype Corsiva" pitchFamily="66" charset="0"/>
                <a:cs typeface="Arial" charset="0"/>
              </a:rPr>
              <a:t>К</a:t>
            </a:r>
            <a:endParaRPr lang="en-US" sz="6000" b="1" i="1" dirty="0">
              <a:solidFill>
                <a:srgbClr val="CC33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2214546" y="1643050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6000" b="1" i="1" dirty="0">
                <a:solidFill>
                  <a:srgbClr val="CC3300"/>
                </a:solidFill>
                <a:latin typeface="Monotype Corsiva" pitchFamily="66" charset="0"/>
                <a:cs typeface="Arial" charset="0"/>
              </a:rPr>
              <a:t>Р</a:t>
            </a:r>
            <a:endParaRPr lang="en-US" sz="6000" b="1" i="1" dirty="0">
              <a:solidFill>
                <a:srgbClr val="CC33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4000496" y="928670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6000" b="1" i="1" dirty="0">
                <a:solidFill>
                  <a:srgbClr val="CC3300"/>
                </a:solidFill>
                <a:latin typeface="Monotype Corsiva" pitchFamily="66" charset="0"/>
                <a:cs typeface="Arial" charset="0"/>
              </a:rPr>
              <a:t>Е</a:t>
            </a:r>
            <a:endParaRPr lang="en-US" sz="6000" b="1" i="1" dirty="0">
              <a:solidFill>
                <a:srgbClr val="CC33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5572132" y="1785926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6000" b="1" i="1" dirty="0">
                <a:solidFill>
                  <a:srgbClr val="CC3300"/>
                </a:solidFill>
                <a:latin typeface="Monotype Corsiva" pitchFamily="66" charset="0"/>
                <a:cs typeface="Arial" charset="0"/>
              </a:rPr>
              <a:t>Д</a:t>
            </a:r>
            <a:endParaRPr lang="en-US" sz="6000" b="1" i="1" dirty="0">
              <a:solidFill>
                <a:srgbClr val="CC33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2" name="Text Box 72"/>
          <p:cNvSpPr txBox="1">
            <a:spLocks noChangeArrowheads="1"/>
          </p:cNvSpPr>
          <p:nvPr/>
        </p:nvSpPr>
        <p:spPr bwMode="auto">
          <a:xfrm>
            <a:off x="7143768" y="1071546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6000" b="1" i="1" dirty="0">
                <a:solidFill>
                  <a:srgbClr val="CC3300"/>
                </a:solidFill>
                <a:latin typeface="Monotype Corsiva" pitchFamily="66" charset="0"/>
                <a:cs typeface="Arial" charset="0"/>
              </a:rPr>
              <a:t>О</a:t>
            </a:r>
            <a:endParaRPr lang="en-US" sz="6000" b="1" i="1" dirty="0">
              <a:solidFill>
                <a:srgbClr val="CC33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57224" y="4572008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AcademyCTT" pitchFamily="2" charset="0"/>
              </a:rPr>
              <a:t>«Те, що йде від серця, до серця й доходить»</a:t>
            </a:r>
          </a:p>
          <a:p>
            <a:pPr algn="r"/>
            <a:r>
              <a:rPr lang="uk-UA" sz="3600" b="1" dirty="0" err="1" smtClean="0">
                <a:solidFill>
                  <a:srgbClr val="C00000"/>
                </a:solidFill>
                <a:latin typeface="AcademyCTT" pitchFamily="2" charset="0"/>
              </a:rPr>
              <a:t>Пієпіт</a:t>
            </a:r>
            <a:endParaRPr lang="ru-RU" sz="3600" b="1" dirty="0">
              <a:solidFill>
                <a:srgbClr val="C00000"/>
              </a:solidFill>
              <a:latin typeface="AcademyCTT" pitchFamily="2" charset="0"/>
            </a:endParaRPr>
          </a:p>
        </p:txBody>
      </p:sp>
      <p:sp>
        <p:nvSpPr>
          <p:cNvPr id="64" name="Line 50"/>
          <p:cNvSpPr>
            <a:spLocks noChangeShapeType="1"/>
          </p:cNvSpPr>
          <p:nvPr/>
        </p:nvSpPr>
        <p:spPr bwMode="ltGray">
          <a:xfrm>
            <a:off x="1285852" y="2000240"/>
            <a:ext cx="0" cy="135413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5" name="Line 50"/>
          <p:cNvSpPr>
            <a:spLocks noChangeShapeType="1"/>
          </p:cNvSpPr>
          <p:nvPr/>
        </p:nvSpPr>
        <p:spPr bwMode="ltGray">
          <a:xfrm>
            <a:off x="2928926" y="2786058"/>
            <a:ext cx="0" cy="79208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6" name="Line 50"/>
          <p:cNvSpPr>
            <a:spLocks noChangeShapeType="1"/>
          </p:cNvSpPr>
          <p:nvPr/>
        </p:nvSpPr>
        <p:spPr bwMode="ltGray">
          <a:xfrm>
            <a:off x="4786314" y="2000240"/>
            <a:ext cx="0" cy="135413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7" name="Line 50"/>
          <p:cNvSpPr>
            <a:spLocks noChangeShapeType="1"/>
          </p:cNvSpPr>
          <p:nvPr/>
        </p:nvSpPr>
        <p:spPr bwMode="ltGray">
          <a:xfrm>
            <a:off x="6286512" y="2928934"/>
            <a:ext cx="0" cy="864096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8" name="Line 50"/>
          <p:cNvSpPr>
            <a:spLocks noChangeShapeType="1"/>
          </p:cNvSpPr>
          <p:nvPr/>
        </p:nvSpPr>
        <p:spPr bwMode="ltGray">
          <a:xfrm>
            <a:off x="8001024" y="2071678"/>
            <a:ext cx="0" cy="135413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1785918" y="3857628"/>
            <a:ext cx="5357850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5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БІБЛІОТЕКАРЯ</a:t>
            </a:r>
            <a:endParaRPr lang="en-US" sz="54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857232"/>
            <a:ext cx="4082226" cy="109323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Моя візитівка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678" y="1714488"/>
            <a:ext cx="5600094" cy="3004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Стаж роботи        </a:t>
            </a:r>
            <a:r>
              <a:rPr lang="uk-UA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 рік 1місяць</a:t>
            </a:r>
          </a:p>
          <a:p>
            <a:pPr marL="0" indent="0">
              <a:buNone/>
            </a:pP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</a:p>
          <a:p>
            <a:pPr marL="0" indent="0">
              <a:buNone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07.10.2019 – 18.10.2019</a:t>
            </a:r>
            <a:endParaRPr lang="ru-RU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Домашний\Мои документы\Мои рисунки\Изображение\Изображение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15430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3" name="Picture 1" descr="E:\флешка 2017\УГОЛКИ ДЛЯ ФОТО\уголок13.png"/>
          <p:cNvPicPr>
            <a:picLocks noChangeAspect="1" noChangeArrowheads="1"/>
          </p:cNvPicPr>
          <p:nvPr/>
        </p:nvPicPr>
        <p:blipFill>
          <a:blip r:embed="rId3"/>
          <a:srcRect t="53652"/>
          <a:stretch>
            <a:fillRect/>
          </a:stretch>
        </p:blipFill>
        <p:spPr bwMode="auto">
          <a:xfrm flipH="1">
            <a:off x="285720" y="4326003"/>
            <a:ext cx="3643338" cy="2531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34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1357298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Бібліотекар! Це слово повне сонячного змісту,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ним стоїть безмежний, мудрий світ…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Бібліотекар! Стільки в слові змісту!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Його тепло – навік в моїй душі.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Я б пішов стежиною тією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Через поля-замети – аж туди.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 в царстві книг живе казкова фея,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Що може світ закрити від біди</a:t>
            </a:r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	</a:t>
            </a:r>
            <a:b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                    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В.Колодій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9750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30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6605607" cy="131920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9900"/>
                </a:solidFill>
                <a:latin typeface="Monotype Corsiva" pitchFamily="66" charset="0"/>
              </a:rPr>
              <a:t>Мета і принципи роботи</a:t>
            </a:r>
            <a:br>
              <a:rPr lang="uk-UA" b="1" dirty="0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9900"/>
                </a:solidFill>
                <a:latin typeface="Monotype Corsiva" pitchFamily="66" charset="0"/>
              </a:rPr>
              <a:t>шкільної бібліотеки</a:t>
            </a:r>
            <a:endParaRPr lang="ru-RU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5259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16200000">
            <a:off x="-1607387" y="2678901"/>
            <a:ext cx="5357850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790950"/>
            <a:ext cx="30416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 descr="E:\флешка 2017\картинки\klipart-cvetnye-kara-13753221007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000365" y="-428653"/>
            <a:ext cx="2071702" cy="4214845"/>
          </a:xfrm>
          <a:prstGeom prst="rect">
            <a:avLst/>
          </a:prstGeom>
          <a:noFill/>
        </p:spPr>
      </p:pic>
      <p:pic>
        <p:nvPicPr>
          <p:cNvPr id="6" name="Picture 1" descr="E:\флешка 2017\картинки\klipart-cvetnye-kara-13753221007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000364" y="1643048"/>
            <a:ext cx="2071703" cy="42148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733604" y="2447952"/>
            <a:ext cx="5572164" cy="67626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3399"/>
                </a:solidFill>
              </a:rPr>
              <a:t>Функції шкільної бібліотеки</a:t>
            </a:r>
            <a:endParaRPr lang="ru-RU" sz="2800" dirty="0">
              <a:solidFill>
                <a:srgbClr val="CC3399"/>
              </a:solidFill>
            </a:endParaRPr>
          </a:p>
        </p:txBody>
      </p:sp>
      <p:pic>
        <p:nvPicPr>
          <p:cNvPr id="8" name="Picture 1" descr="E:\флешка 2017\картинки\klipart-cvetnye-kara-13753221007264.jpg"/>
          <p:cNvPicPr>
            <a:picLocks noChangeAspect="1" noChangeArrowheads="1"/>
          </p:cNvPicPr>
          <p:nvPr/>
        </p:nvPicPr>
        <p:blipFill>
          <a:blip r:embed="rId3"/>
          <a:srcRect l="69425"/>
          <a:stretch>
            <a:fillRect/>
          </a:stretch>
        </p:blipFill>
        <p:spPr bwMode="auto">
          <a:xfrm rot="16200000">
            <a:off x="3719507" y="3067048"/>
            <a:ext cx="633417" cy="42148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3306" y="71435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492919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Інформаційна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407194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Навчально-збагачувальна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135729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214311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Розвивальна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278605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Культурологічна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350043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Пізнавальна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0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743</TotalTime>
  <Words>267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 </vt:lpstr>
      <vt:lpstr>Слайд 2</vt:lpstr>
      <vt:lpstr>Проблема, над якою працюю:</vt:lpstr>
      <vt:lpstr>Моя візитівка</vt:lpstr>
      <vt:lpstr>Слайд 5</vt:lpstr>
      <vt:lpstr>Моя візитівка</vt:lpstr>
      <vt:lpstr>Слайд 7</vt:lpstr>
      <vt:lpstr>Мета і принципи роботи шкільної бібліотеки</vt:lpstr>
      <vt:lpstr>Функції шкільної бібліотеки</vt:lpstr>
      <vt:lpstr>Слайд 10</vt:lpstr>
      <vt:lpstr>Нові бібліотечні технології</vt:lpstr>
      <vt:lpstr>Нові інтерактивні форми роботи з популяризації книги</vt:lpstr>
      <vt:lpstr>Світло книги не згасне  у вашому домі</vt:lpstr>
      <vt:lpstr>Слайд 14</vt:lpstr>
      <vt:lpstr>Користувачі  шкільної бібліотеки</vt:lpstr>
      <vt:lpstr>БІБЛІОДРАЙВ</vt:lpstr>
      <vt:lpstr>Закінчується свято – залишається  щоденна робота…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Тоня</dc:creator>
  <cp:lastModifiedBy>Наталья</cp:lastModifiedBy>
  <cp:revision>76</cp:revision>
  <dcterms:created xsi:type="dcterms:W3CDTF">2019-12-08T09:34:48Z</dcterms:created>
  <dcterms:modified xsi:type="dcterms:W3CDTF">2019-12-09T21:40:43Z</dcterms:modified>
</cp:coreProperties>
</file>